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3" r:id="rId8"/>
    <p:sldId id="265" r:id="rId9"/>
    <p:sldId id="267" r:id="rId10"/>
    <p:sldId id="260" r:id="rId11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937A9B-3815-4380-B1B9-9E1811B49431}" type="doc">
      <dgm:prSet loTypeId="urn:microsoft.com/office/officeart/2005/8/layout/default" loCatId="list" qsTypeId="urn:microsoft.com/office/officeart/2005/8/quickstyle/simple2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E0963560-5EF7-4450-9452-C0A68C12FB33}">
      <dgm:prSet/>
      <dgm:spPr/>
      <dgm:t>
        <a:bodyPr/>
        <a:lstStyle/>
        <a:p>
          <a:r>
            <a:rPr lang="en-US" dirty="0"/>
            <a:t>HTML</a:t>
          </a:r>
        </a:p>
      </dgm:t>
    </dgm:pt>
    <dgm:pt modelId="{AA6C8775-DAC4-4140-A39C-CB533A612D26}" type="parTrans" cxnId="{95645823-8F95-47C8-B298-424063C80C0F}">
      <dgm:prSet/>
      <dgm:spPr/>
      <dgm:t>
        <a:bodyPr/>
        <a:lstStyle/>
        <a:p>
          <a:endParaRPr lang="en-US"/>
        </a:p>
      </dgm:t>
    </dgm:pt>
    <dgm:pt modelId="{79C253B7-90B1-4BA1-B3E5-E585DF1F3230}" type="sibTrans" cxnId="{95645823-8F95-47C8-B298-424063C80C0F}">
      <dgm:prSet/>
      <dgm:spPr/>
      <dgm:t>
        <a:bodyPr/>
        <a:lstStyle/>
        <a:p>
          <a:endParaRPr lang="en-US"/>
        </a:p>
      </dgm:t>
    </dgm:pt>
    <dgm:pt modelId="{D5789316-E30F-4E17-AF67-C6DD2B632D0C}">
      <dgm:prSet/>
      <dgm:spPr/>
      <dgm:t>
        <a:bodyPr/>
        <a:lstStyle/>
        <a:p>
          <a:r>
            <a:rPr lang="en-US" dirty="0"/>
            <a:t>CSS</a:t>
          </a:r>
        </a:p>
      </dgm:t>
    </dgm:pt>
    <dgm:pt modelId="{B4473BF7-7646-4819-B82B-196CA5D9CC4D}" type="parTrans" cxnId="{E5EFF01D-25CB-46E3-8084-4E633CB03112}">
      <dgm:prSet/>
      <dgm:spPr/>
      <dgm:t>
        <a:bodyPr/>
        <a:lstStyle/>
        <a:p>
          <a:endParaRPr lang="el-GR"/>
        </a:p>
      </dgm:t>
    </dgm:pt>
    <dgm:pt modelId="{ACF451FA-D744-4209-8538-6B7117A34A3C}" type="sibTrans" cxnId="{E5EFF01D-25CB-46E3-8084-4E633CB03112}">
      <dgm:prSet/>
      <dgm:spPr/>
      <dgm:t>
        <a:bodyPr/>
        <a:lstStyle/>
        <a:p>
          <a:endParaRPr lang="el-GR"/>
        </a:p>
      </dgm:t>
    </dgm:pt>
    <dgm:pt modelId="{CA55A1FB-66E9-44C7-A311-0E7D93257AFE}">
      <dgm:prSet/>
      <dgm:spPr/>
      <dgm:t>
        <a:bodyPr/>
        <a:lstStyle/>
        <a:p>
          <a:r>
            <a:rPr lang="en-US" dirty="0"/>
            <a:t>JavaScript</a:t>
          </a:r>
        </a:p>
      </dgm:t>
    </dgm:pt>
    <dgm:pt modelId="{2A6B216F-ECB4-40BC-A4F9-1963E1E360ED}" type="parTrans" cxnId="{C3A02F74-69DE-4382-A7C8-8CE9D7CB3705}">
      <dgm:prSet/>
      <dgm:spPr/>
      <dgm:t>
        <a:bodyPr/>
        <a:lstStyle/>
        <a:p>
          <a:endParaRPr lang="el-GR"/>
        </a:p>
      </dgm:t>
    </dgm:pt>
    <dgm:pt modelId="{A8B7CB9B-8E4F-49B3-ADB9-24E2BC0E5BEB}" type="sibTrans" cxnId="{C3A02F74-69DE-4382-A7C8-8CE9D7CB3705}">
      <dgm:prSet/>
      <dgm:spPr/>
      <dgm:t>
        <a:bodyPr/>
        <a:lstStyle/>
        <a:p>
          <a:endParaRPr lang="el-GR"/>
        </a:p>
      </dgm:t>
    </dgm:pt>
    <dgm:pt modelId="{99246BAA-8788-49AE-973C-B786E32098DA}">
      <dgm:prSet/>
      <dgm:spPr/>
      <dgm:t>
        <a:bodyPr/>
        <a:lstStyle/>
        <a:p>
          <a:r>
            <a:rPr lang="en-US"/>
            <a:t>Bootstrap</a:t>
          </a:r>
          <a:endParaRPr lang="en-US" dirty="0"/>
        </a:p>
      </dgm:t>
    </dgm:pt>
    <dgm:pt modelId="{FD247D68-613A-4C32-B748-985DE26544C1}" type="parTrans" cxnId="{4EF1BB75-5679-4507-8C0C-02FDB2A834BA}">
      <dgm:prSet/>
      <dgm:spPr/>
      <dgm:t>
        <a:bodyPr/>
        <a:lstStyle/>
        <a:p>
          <a:endParaRPr lang="el-GR"/>
        </a:p>
      </dgm:t>
    </dgm:pt>
    <dgm:pt modelId="{108D5237-83F1-4C89-B2CD-77BC1BCEF7FB}" type="sibTrans" cxnId="{4EF1BB75-5679-4507-8C0C-02FDB2A834BA}">
      <dgm:prSet/>
      <dgm:spPr/>
      <dgm:t>
        <a:bodyPr/>
        <a:lstStyle/>
        <a:p>
          <a:endParaRPr lang="el-GR"/>
        </a:p>
      </dgm:t>
    </dgm:pt>
    <dgm:pt modelId="{56FCE1FF-A8D1-488D-9953-5BC3CEBDD4EC}">
      <dgm:prSet/>
      <dgm:spPr/>
      <dgm:t>
        <a:bodyPr/>
        <a:lstStyle/>
        <a:p>
          <a:r>
            <a:rPr lang="en-US" dirty="0"/>
            <a:t>NodeJS-Express</a:t>
          </a:r>
        </a:p>
      </dgm:t>
    </dgm:pt>
    <dgm:pt modelId="{B396F3B3-8B52-4744-82C7-E928B2B07997}" type="parTrans" cxnId="{90BA1BEE-5006-4588-8888-04D19909A23C}">
      <dgm:prSet/>
      <dgm:spPr/>
      <dgm:t>
        <a:bodyPr/>
        <a:lstStyle/>
        <a:p>
          <a:endParaRPr lang="el-GR"/>
        </a:p>
      </dgm:t>
    </dgm:pt>
    <dgm:pt modelId="{9E7A3DD7-A4EE-4BD5-B4C3-0137626D9775}" type="sibTrans" cxnId="{90BA1BEE-5006-4588-8888-04D19909A23C}">
      <dgm:prSet/>
      <dgm:spPr/>
      <dgm:t>
        <a:bodyPr/>
        <a:lstStyle/>
        <a:p>
          <a:endParaRPr lang="el-GR"/>
        </a:p>
      </dgm:t>
    </dgm:pt>
    <dgm:pt modelId="{DAC98008-C6B0-47D6-B55B-232728BFCDF2}">
      <dgm:prSet/>
      <dgm:spPr/>
      <dgm:t>
        <a:bodyPr/>
        <a:lstStyle/>
        <a:p>
          <a:r>
            <a:rPr lang="en-US" dirty="0"/>
            <a:t>SQLite</a:t>
          </a:r>
        </a:p>
      </dgm:t>
    </dgm:pt>
    <dgm:pt modelId="{92391D0B-99BF-415A-8D45-9C4F21CDA5FB}" type="parTrans" cxnId="{2BCA8292-F7BE-445A-869B-2542FD329F87}">
      <dgm:prSet/>
      <dgm:spPr/>
      <dgm:t>
        <a:bodyPr/>
        <a:lstStyle/>
        <a:p>
          <a:endParaRPr lang="el-GR"/>
        </a:p>
      </dgm:t>
    </dgm:pt>
    <dgm:pt modelId="{76956332-8870-48B5-969D-C12E691A2244}" type="sibTrans" cxnId="{2BCA8292-F7BE-445A-869B-2542FD329F87}">
      <dgm:prSet/>
      <dgm:spPr/>
      <dgm:t>
        <a:bodyPr/>
        <a:lstStyle/>
        <a:p>
          <a:endParaRPr lang="el-GR"/>
        </a:p>
      </dgm:t>
    </dgm:pt>
    <dgm:pt modelId="{0F888B9C-B033-41F2-B7DD-83CDAC82E9F0}" type="pres">
      <dgm:prSet presAssocID="{4E937A9B-3815-4380-B1B9-9E1811B49431}" presName="diagram" presStyleCnt="0">
        <dgm:presLayoutVars>
          <dgm:dir/>
          <dgm:resizeHandles val="exact"/>
        </dgm:presLayoutVars>
      </dgm:prSet>
      <dgm:spPr/>
    </dgm:pt>
    <dgm:pt modelId="{3148E5C1-B5E5-4CDF-8899-E34FD59A29FD}" type="pres">
      <dgm:prSet presAssocID="{E0963560-5EF7-4450-9452-C0A68C12FB33}" presName="node" presStyleLbl="node1" presStyleIdx="0" presStyleCnt="6">
        <dgm:presLayoutVars>
          <dgm:bulletEnabled val="1"/>
        </dgm:presLayoutVars>
      </dgm:prSet>
      <dgm:spPr/>
    </dgm:pt>
    <dgm:pt modelId="{33098D76-BA6F-41AB-99A7-C71AB4460406}" type="pres">
      <dgm:prSet presAssocID="{79C253B7-90B1-4BA1-B3E5-E585DF1F3230}" presName="sibTrans" presStyleCnt="0"/>
      <dgm:spPr/>
    </dgm:pt>
    <dgm:pt modelId="{6B83C560-040E-4C0B-B7A5-4A18730C5F71}" type="pres">
      <dgm:prSet presAssocID="{D5789316-E30F-4E17-AF67-C6DD2B632D0C}" presName="node" presStyleLbl="node1" presStyleIdx="1" presStyleCnt="6">
        <dgm:presLayoutVars>
          <dgm:bulletEnabled val="1"/>
        </dgm:presLayoutVars>
      </dgm:prSet>
      <dgm:spPr/>
    </dgm:pt>
    <dgm:pt modelId="{7C812B92-5BF7-47C1-9259-5F6B356C3AF9}" type="pres">
      <dgm:prSet presAssocID="{ACF451FA-D744-4209-8538-6B7117A34A3C}" presName="sibTrans" presStyleCnt="0"/>
      <dgm:spPr/>
    </dgm:pt>
    <dgm:pt modelId="{77DF5F95-0B89-488B-AE95-4523224B98ED}" type="pres">
      <dgm:prSet presAssocID="{CA55A1FB-66E9-44C7-A311-0E7D93257AFE}" presName="node" presStyleLbl="node1" presStyleIdx="2" presStyleCnt="6">
        <dgm:presLayoutVars>
          <dgm:bulletEnabled val="1"/>
        </dgm:presLayoutVars>
      </dgm:prSet>
      <dgm:spPr/>
    </dgm:pt>
    <dgm:pt modelId="{CF93FC65-5906-44C0-9666-D5C1C210776D}" type="pres">
      <dgm:prSet presAssocID="{A8B7CB9B-8E4F-49B3-ADB9-24E2BC0E5BEB}" presName="sibTrans" presStyleCnt="0"/>
      <dgm:spPr/>
    </dgm:pt>
    <dgm:pt modelId="{42FA14AD-DA1F-4B26-B851-DC573A60B106}" type="pres">
      <dgm:prSet presAssocID="{99246BAA-8788-49AE-973C-B786E32098DA}" presName="node" presStyleLbl="node1" presStyleIdx="3" presStyleCnt="6">
        <dgm:presLayoutVars>
          <dgm:bulletEnabled val="1"/>
        </dgm:presLayoutVars>
      </dgm:prSet>
      <dgm:spPr/>
    </dgm:pt>
    <dgm:pt modelId="{14B81C35-478F-4244-8981-F2D9C93582F9}" type="pres">
      <dgm:prSet presAssocID="{108D5237-83F1-4C89-B2CD-77BC1BCEF7FB}" presName="sibTrans" presStyleCnt="0"/>
      <dgm:spPr/>
    </dgm:pt>
    <dgm:pt modelId="{ED48BB1E-2D79-4090-BF0D-DD10CB241ACC}" type="pres">
      <dgm:prSet presAssocID="{56FCE1FF-A8D1-488D-9953-5BC3CEBDD4EC}" presName="node" presStyleLbl="node1" presStyleIdx="4" presStyleCnt="6">
        <dgm:presLayoutVars>
          <dgm:bulletEnabled val="1"/>
        </dgm:presLayoutVars>
      </dgm:prSet>
      <dgm:spPr/>
    </dgm:pt>
    <dgm:pt modelId="{42A328E8-9570-4760-AB75-3B1C621C9610}" type="pres">
      <dgm:prSet presAssocID="{9E7A3DD7-A4EE-4BD5-B4C3-0137626D9775}" presName="sibTrans" presStyleCnt="0"/>
      <dgm:spPr/>
    </dgm:pt>
    <dgm:pt modelId="{523279D8-7420-4E43-8126-C36158951EAE}" type="pres">
      <dgm:prSet presAssocID="{DAC98008-C6B0-47D6-B55B-232728BFCDF2}" presName="node" presStyleLbl="node1" presStyleIdx="5" presStyleCnt="6">
        <dgm:presLayoutVars>
          <dgm:bulletEnabled val="1"/>
        </dgm:presLayoutVars>
      </dgm:prSet>
      <dgm:spPr/>
    </dgm:pt>
  </dgm:ptLst>
  <dgm:cxnLst>
    <dgm:cxn modelId="{E5EFF01D-25CB-46E3-8084-4E633CB03112}" srcId="{4E937A9B-3815-4380-B1B9-9E1811B49431}" destId="{D5789316-E30F-4E17-AF67-C6DD2B632D0C}" srcOrd="1" destOrd="0" parTransId="{B4473BF7-7646-4819-B82B-196CA5D9CC4D}" sibTransId="{ACF451FA-D744-4209-8538-6B7117A34A3C}"/>
    <dgm:cxn modelId="{95645823-8F95-47C8-B298-424063C80C0F}" srcId="{4E937A9B-3815-4380-B1B9-9E1811B49431}" destId="{E0963560-5EF7-4450-9452-C0A68C12FB33}" srcOrd="0" destOrd="0" parTransId="{AA6C8775-DAC4-4140-A39C-CB533A612D26}" sibTransId="{79C253B7-90B1-4BA1-B3E5-E585DF1F3230}"/>
    <dgm:cxn modelId="{9C116624-0EEA-4E3D-857B-DB9A7AFC13B8}" type="presOf" srcId="{E0963560-5EF7-4450-9452-C0A68C12FB33}" destId="{3148E5C1-B5E5-4CDF-8899-E34FD59A29FD}" srcOrd="0" destOrd="0" presId="urn:microsoft.com/office/officeart/2005/8/layout/default"/>
    <dgm:cxn modelId="{6C8B1E2B-B388-4265-AA15-093D3A90207F}" type="presOf" srcId="{4E937A9B-3815-4380-B1B9-9E1811B49431}" destId="{0F888B9C-B033-41F2-B7DD-83CDAC82E9F0}" srcOrd="0" destOrd="0" presId="urn:microsoft.com/office/officeart/2005/8/layout/default"/>
    <dgm:cxn modelId="{CFFBB64A-3B6C-4010-9484-D57A0DBE1980}" type="presOf" srcId="{56FCE1FF-A8D1-488D-9953-5BC3CEBDD4EC}" destId="{ED48BB1E-2D79-4090-BF0D-DD10CB241ACC}" srcOrd="0" destOrd="0" presId="urn:microsoft.com/office/officeart/2005/8/layout/default"/>
    <dgm:cxn modelId="{C3A02F74-69DE-4382-A7C8-8CE9D7CB3705}" srcId="{4E937A9B-3815-4380-B1B9-9E1811B49431}" destId="{CA55A1FB-66E9-44C7-A311-0E7D93257AFE}" srcOrd="2" destOrd="0" parTransId="{2A6B216F-ECB4-40BC-A4F9-1963E1E360ED}" sibTransId="{A8B7CB9B-8E4F-49B3-ADB9-24E2BC0E5BEB}"/>
    <dgm:cxn modelId="{4EF1BB75-5679-4507-8C0C-02FDB2A834BA}" srcId="{4E937A9B-3815-4380-B1B9-9E1811B49431}" destId="{99246BAA-8788-49AE-973C-B786E32098DA}" srcOrd="3" destOrd="0" parTransId="{FD247D68-613A-4C32-B748-985DE26544C1}" sibTransId="{108D5237-83F1-4C89-B2CD-77BC1BCEF7FB}"/>
    <dgm:cxn modelId="{A6A9047C-3E2F-48A2-AE10-B0003DC46652}" type="presOf" srcId="{DAC98008-C6B0-47D6-B55B-232728BFCDF2}" destId="{523279D8-7420-4E43-8126-C36158951EAE}" srcOrd="0" destOrd="0" presId="urn:microsoft.com/office/officeart/2005/8/layout/default"/>
    <dgm:cxn modelId="{2BCA8292-F7BE-445A-869B-2542FD329F87}" srcId="{4E937A9B-3815-4380-B1B9-9E1811B49431}" destId="{DAC98008-C6B0-47D6-B55B-232728BFCDF2}" srcOrd="5" destOrd="0" parTransId="{92391D0B-99BF-415A-8D45-9C4F21CDA5FB}" sibTransId="{76956332-8870-48B5-969D-C12E691A2244}"/>
    <dgm:cxn modelId="{510820A3-905B-42FB-922A-5C466980F823}" type="presOf" srcId="{D5789316-E30F-4E17-AF67-C6DD2B632D0C}" destId="{6B83C560-040E-4C0B-B7A5-4A18730C5F71}" srcOrd="0" destOrd="0" presId="urn:microsoft.com/office/officeart/2005/8/layout/default"/>
    <dgm:cxn modelId="{F9C280B4-FD30-4B62-91BB-28F36433B0E4}" type="presOf" srcId="{CA55A1FB-66E9-44C7-A311-0E7D93257AFE}" destId="{77DF5F95-0B89-488B-AE95-4523224B98ED}" srcOrd="0" destOrd="0" presId="urn:microsoft.com/office/officeart/2005/8/layout/default"/>
    <dgm:cxn modelId="{09618DE6-8A39-4186-892A-8261E894B37C}" type="presOf" srcId="{99246BAA-8788-49AE-973C-B786E32098DA}" destId="{42FA14AD-DA1F-4B26-B851-DC573A60B106}" srcOrd="0" destOrd="0" presId="urn:microsoft.com/office/officeart/2005/8/layout/default"/>
    <dgm:cxn modelId="{90BA1BEE-5006-4588-8888-04D19909A23C}" srcId="{4E937A9B-3815-4380-B1B9-9E1811B49431}" destId="{56FCE1FF-A8D1-488D-9953-5BC3CEBDD4EC}" srcOrd="4" destOrd="0" parTransId="{B396F3B3-8B52-4744-82C7-E928B2B07997}" sibTransId="{9E7A3DD7-A4EE-4BD5-B4C3-0137626D9775}"/>
    <dgm:cxn modelId="{E1205E1A-A243-4CFF-9F26-75BE52403931}" type="presParOf" srcId="{0F888B9C-B033-41F2-B7DD-83CDAC82E9F0}" destId="{3148E5C1-B5E5-4CDF-8899-E34FD59A29FD}" srcOrd="0" destOrd="0" presId="urn:microsoft.com/office/officeart/2005/8/layout/default"/>
    <dgm:cxn modelId="{88944885-C129-446F-B174-1B82937A9DF4}" type="presParOf" srcId="{0F888B9C-B033-41F2-B7DD-83CDAC82E9F0}" destId="{33098D76-BA6F-41AB-99A7-C71AB4460406}" srcOrd="1" destOrd="0" presId="urn:microsoft.com/office/officeart/2005/8/layout/default"/>
    <dgm:cxn modelId="{6E04E356-C956-4D90-93FC-C033A522CDB2}" type="presParOf" srcId="{0F888B9C-B033-41F2-B7DD-83CDAC82E9F0}" destId="{6B83C560-040E-4C0B-B7A5-4A18730C5F71}" srcOrd="2" destOrd="0" presId="urn:microsoft.com/office/officeart/2005/8/layout/default"/>
    <dgm:cxn modelId="{3FAD0B3E-A4C5-4D85-B03A-E9290159091B}" type="presParOf" srcId="{0F888B9C-B033-41F2-B7DD-83CDAC82E9F0}" destId="{7C812B92-5BF7-47C1-9259-5F6B356C3AF9}" srcOrd="3" destOrd="0" presId="urn:microsoft.com/office/officeart/2005/8/layout/default"/>
    <dgm:cxn modelId="{6D4B66D6-4D77-43B5-83CD-7AC85CDC763E}" type="presParOf" srcId="{0F888B9C-B033-41F2-B7DD-83CDAC82E9F0}" destId="{77DF5F95-0B89-488B-AE95-4523224B98ED}" srcOrd="4" destOrd="0" presId="urn:microsoft.com/office/officeart/2005/8/layout/default"/>
    <dgm:cxn modelId="{7C73787B-30F1-46F7-BC39-E20A258ADEB0}" type="presParOf" srcId="{0F888B9C-B033-41F2-B7DD-83CDAC82E9F0}" destId="{CF93FC65-5906-44C0-9666-D5C1C210776D}" srcOrd="5" destOrd="0" presId="urn:microsoft.com/office/officeart/2005/8/layout/default"/>
    <dgm:cxn modelId="{DCBE7404-F3EF-467F-ACAE-57D47B544487}" type="presParOf" srcId="{0F888B9C-B033-41F2-B7DD-83CDAC82E9F0}" destId="{42FA14AD-DA1F-4B26-B851-DC573A60B106}" srcOrd="6" destOrd="0" presId="urn:microsoft.com/office/officeart/2005/8/layout/default"/>
    <dgm:cxn modelId="{40E30E24-C271-4D4F-95B7-0E7F101854DA}" type="presParOf" srcId="{0F888B9C-B033-41F2-B7DD-83CDAC82E9F0}" destId="{14B81C35-478F-4244-8981-F2D9C93582F9}" srcOrd="7" destOrd="0" presId="urn:microsoft.com/office/officeart/2005/8/layout/default"/>
    <dgm:cxn modelId="{FC8FA312-D209-4B12-86E0-A81B56922883}" type="presParOf" srcId="{0F888B9C-B033-41F2-B7DD-83CDAC82E9F0}" destId="{ED48BB1E-2D79-4090-BF0D-DD10CB241ACC}" srcOrd="8" destOrd="0" presId="urn:microsoft.com/office/officeart/2005/8/layout/default"/>
    <dgm:cxn modelId="{DD11376E-80E2-4CE1-9262-826C4C66BC4A}" type="presParOf" srcId="{0F888B9C-B033-41F2-B7DD-83CDAC82E9F0}" destId="{42A328E8-9570-4760-AB75-3B1C621C9610}" srcOrd="9" destOrd="0" presId="urn:microsoft.com/office/officeart/2005/8/layout/default"/>
    <dgm:cxn modelId="{920BDF57-53CB-4FAD-A025-226FE65C34F4}" type="presParOf" srcId="{0F888B9C-B033-41F2-B7DD-83CDAC82E9F0}" destId="{523279D8-7420-4E43-8126-C36158951EAE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48E5C1-B5E5-4CDF-8899-E34FD59A29FD}">
      <dsp:nvSpPr>
        <dsp:cNvPr id="0" name=""/>
        <dsp:cNvSpPr/>
      </dsp:nvSpPr>
      <dsp:spPr>
        <a:xfrm>
          <a:off x="841337" y="1196"/>
          <a:ext cx="2052042" cy="123122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HTML</a:t>
          </a:r>
        </a:p>
      </dsp:txBody>
      <dsp:txXfrm>
        <a:off x="841337" y="1196"/>
        <a:ext cx="2052042" cy="1231225"/>
      </dsp:txXfrm>
    </dsp:sp>
    <dsp:sp modelId="{6B83C560-040E-4C0B-B7A5-4A18730C5F71}">
      <dsp:nvSpPr>
        <dsp:cNvPr id="0" name=""/>
        <dsp:cNvSpPr/>
      </dsp:nvSpPr>
      <dsp:spPr>
        <a:xfrm>
          <a:off x="3098583" y="1196"/>
          <a:ext cx="2052042" cy="123122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CSS</a:t>
          </a:r>
        </a:p>
      </dsp:txBody>
      <dsp:txXfrm>
        <a:off x="3098583" y="1196"/>
        <a:ext cx="2052042" cy="1231225"/>
      </dsp:txXfrm>
    </dsp:sp>
    <dsp:sp modelId="{77DF5F95-0B89-488B-AE95-4523224B98ED}">
      <dsp:nvSpPr>
        <dsp:cNvPr id="0" name=""/>
        <dsp:cNvSpPr/>
      </dsp:nvSpPr>
      <dsp:spPr>
        <a:xfrm>
          <a:off x="5355830" y="1196"/>
          <a:ext cx="2052042" cy="123122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JavaScript</a:t>
          </a:r>
        </a:p>
      </dsp:txBody>
      <dsp:txXfrm>
        <a:off x="5355830" y="1196"/>
        <a:ext cx="2052042" cy="1231225"/>
      </dsp:txXfrm>
    </dsp:sp>
    <dsp:sp modelId="{42FA14AD-DA1F-4B26-B851-DC573A60B106}">
      <dsp:nvSpPr>
        <dsp:cNvPr id="0" name=""/>
        <dsp:cNvSpPr/>
      </dsp:nvSpPr>
      <dsp:spPr>
        <a:xfrm>
          <a:off x="7613076" y="1196"/>
          <a:ext cx="2052042" cy="123122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Bootstrap</a:t>
          </a:r>
          <a:endParaRPr lang="en-US" sz="3400" kern="1200" dirty="0"/>
        </a:p>
      </dsp:txBody>
      <dsp:txXfrm>
        <a:off x="7613076" y="1196"/>
        <a:ext cx="2052042" cy="1231225"/>
      </dsp:txXfrm>
    </dsp:sp>
    <dsp:sp modelId="{ED48BB1E-2D79-4090-BF0D-DD10CB241ACC}">
      <dsp:nvSpPr>
        <dsp:cNvPr id="0" name=""/>
        <dsp:cNvSpPr/>
      </dsp:nvSpPr>
      <dsp:spPr>
        <a:xfrm>
          <a:off x="3098583" y="1437626"/>
          <a:ext cx="2052042" cy="123122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NodeJS-Express</a:t>
          </a:r>
        </a:p>
      </dsp:txBody>
      <dsp:txXfrm>
        <a:off x="3098583" y="1437626"/>
        <a:ext cx="2052042" cy="1231225"/>
      </dsp:txXfrm>
    </dsp:sp>
    <dsp:sp modelId="{523279D8-7420-4E43-8126-C36158951EAE}">
      <dsp:nvSpPr>
        <dsp:cNvPr id="0" name=""/>
        <dsp:cNvSpPr/>
      </dsp:nvSpPr>
      <dsp:spPr>
        <a:xfrm>
          <a:off x="5355830" y="1437626"/>
          <a:ext cx="2052042" cy="123122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SQLite</a:t>
          </a:r>
        </a:p>
      </dsp:txBody>
      <dsp:txXfrm>
        <a:off x="5355830" y="1437626"/>
        <a:ext cx="2052042" cy="12312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543E301-0DA5-4ACF-B962-566A92F99D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2A2C675B-154C-4CB4-8C40-B5B0F28759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75E8983F-0BA9-4AF8-826F-BD22E2462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2F9101C2-E4B1-449D-9FDD-44568E02D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E0F8385F-4207-42B8-AE0D-3B24EEF04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991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666E7ED6-E2ED-4EA0-AEF1-420E71E3A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FD2E8871-E720-4233-A4CD-DF60561592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0C8DBA48-AF71-49B2-A619-4FFAA6133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080452F3-3613-4DAE-B498-74517F613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65A7DAD2-DEDA-43CC-8B06-B998565A2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99960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Κατακόρυφος τίτλος 1">
            <a:extLst>
              <a:ext uri="{FF2B5EF4-FFF2-40B4-BE49-F238E27FC236}">
                <a16:creationId xmlns:a16="http://schemas.microsoft.com/office/drawing/2014/main" id="{A5A7EAC5-DD54-44B0-A09C-C91B4A92B6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1EE20391-B91F-4AB9-AAA6-32D3018659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AD19C668-EC88-4EE4-B2B6-2758896FB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A0F899E4-8D1C-4D15-ABA3-A30B18DA5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243A4810-5082-4A44-8679-BDBCFDB67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74892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5CAE683-0431-430C-9A1D-B380BA58B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6CAB1344-C796-4AE7-A705-6FA55ECB7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E52FED58-0C2C-4D1C-B1C4-AD1A86A82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D3C42213-1093-40C6-B280-844D48E6E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50C4B3BA-1874-47D0-A560-37189DDF5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607053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D7FA84A-96E9-4C55-AF08-161EA6280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221D8920-9D8A-4B18-922C-844FD7A40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6DBD5F51-9256-4D72-8C97-D6A030EBA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68943961-2494-4112-9C47-4C0145924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47D7E752-E749-49AC-8606-FF6EC4D31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40155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2DBAE40-7659-4FA7-9A44-BADF8E0EF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2EB1C946-227B-4E50-8690-7FFBF3A20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9530FBB2-49BF-4976-9725-ED6884EAC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53A2B9D2-FD28-4610-B741-72C8298B9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5B01E03E-6BB8-42CC-9D44-A507D1665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2132239C-B692-41B9-9150-D75961AB4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51385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C5393AA-F83B-43D2-B9B2-9B9FECB3D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53140085-6E47-47C3-A43E-8B1124903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6A5CE766-784B-4AE1-9C2E-7E48D316F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B172FC92-DEBC-4CAC-94C1-2581789843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CD4E4F25-79F6-4107-9E31-D6F45134F1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7" name="Θέση ημερομηνίας 6">
            <a:extLst>
              <a:ext uri="{FF2B5EF4-FFF2-40B4-BE49-F238E27FC236}">
                <a16:creationId xmlns:a16="http://schemas.microsoft.com/office/drawing/2014/main" id="{CC2F3D94-5334-4D8E-874C-1A2FA3A7B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8" name="Θέση υποσέλιδου 7">
            <a:extLst>
              <a:ext uri="{FF2B5EF4-FFF2-40B4-BE49-F238E27FC236}">
                <a16:creationId xmlns:a16="http://schemas.microsoft.com/office/drawing/2014/main" id="{B6F635A0-ED98-4CF5-BE72-CD081AC39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EC0FF58B-903E-4C5B-B75D-754A2ECB7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24364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A84346D-9838-4A7D-B833-823D1FE44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ημερομηνίας 2">
            <a:extLst>
              <a:ext uri="{FF2B5EF4-FFF2-40B4-BE49-F238E27FC236}">
                <a16:creationId xmlns:a16="http://schemas.microsoft.com/office/drawing/2014/main" id="{740AD09D-E65B-4CBE-A3C9-FD81CDA0C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356FA71C-66E3-44D9-AD93-4BDE1B423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43B04FB1-70F8-402A-8480-9CF1B8C9C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13837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ημερομηνίας 1">
            <a:extLst>
              <a:ext uri="{FF2B5EF4-FFF2-40B4-BE49-F238E27FC236}">
                <a16:creationId xmlns:a16="http://schemas.microsoft.com/office/drawing/2014/main" id="{28A609AF-0B94-4423-93AF-1EE1FFD53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3" name="Θέση υποσέλιδου 2">
            <a:extLst>
              <a:ext uri="{FF2B5EF4-FFF2-40B4-BE49-F238E27FC236}">
                <a16:creationId xmlns:a16="http://schemas.microsoft.com/office/drawing/2014/main" id="{F1BD2962-5F00-480C-AC13-053EDA333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47E34D0C-161A-47C6-951B-3E9114948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003825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673C863-34EC-427E-A74F-4F039BF1B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FE25A217-1DB6-4302-B0FB-02808340E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2085C498-1060-44D5-99E9-26C1BF13DE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93A79860-ED1B-47F4-BD45-5484F6E77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D2719C44-9FE8-442A-AF64-1081C5869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55C99EA5-E3C5-4709-AAAA-736AD2AE3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930898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7E7F508-A1D7-47FE-830A-9D16456D3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εικόνας 2">
            <a:extLst>
              <a:ext uri="{FF2B5EF4-FFF2-40B4-BE49-F238E27FC236}">
                <a16:creationId xmlns:a16="http://schemas.microsoft.com/office/drawing/2014/main" id="{93C224A0-29F1-4EC8-B2EA-3FB9CE6D0A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4BA737A5-B210-49F4-898D-BDB37C1AE3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FE76A93F-2B8F-492F-A9C0-E455AB932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93BF321D-1742-4C33-8CBF-1F0658F03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500CC181-A65F-49D7-9761-B0B302657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96888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τίτλου 1">
            <a:extLst>
              <a:ext uri="{FF2B5EF4-FFF2-40B4-BE49-F238E27FC236}">
                <a16:creationId xmlns:a16="http://schemas.microsoft.com/office/drawing/2014/main" id="{D632CE2F-8D5D-45CF-AC7B-45A23D425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7E3F14AC-1301-45A0-899C-5F69B16694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8F2CDB6A-C4B4-49E2-A65B-CB02769D80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43E0B7-584E-4F3E-9942-4D490B800E8B}" type="datetimeFigureOut">
              <a:rPr lang="el-GR" smtClean="0"/>
              <a:t>14/6/2020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AEE6890E-B223-4AAB-95D1-33DE93D8A7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7CAD0F78-2A24-4373-A3C8-CDC01626C2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186D2-70A5-49EF-8111-5DCC534B69E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45542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Τίτλος 1">
            <a:extLst>
              <a:ext uri="{FF2B5EF4-FFF2-40B4-BE49-F238E27FC236}">
                <a16:creationId xmlns:a16="http://schemas.microsoft.com/office/drawing/2014/main" id="{0D84354B-54DE-45E7-89AF-63237119C5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4105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700" b="1" i="1">
                <a:solidFill>
                  <a:srgbClr val="000000"/>
                </a:solidFill>
              </a:rPr>
              <a:t>ΕΦΑΡΜΟΓΗ ΑΝΑΖΗΤΗΣ ΕΚΔΗΛΩΣΕΩΝ</a:t>
            </a:r>
          </a:p>
        </p:txBody>
      </p:sp>
      <p:sp>
        <p:nvSpPr>
          <p:cNvPr id="76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AC5D2E59-0171-4516-8B81-2FB63313EA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" r="2748" b="1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2714A3B9-AB4E-4566-A33B-F76842CDAC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0574" y="2421682"/>
            <a:ext cx="4977578" cy="36392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ΕΜΜΑΝΟΥΗΛ ΚΡΕΜΜΥΔΑΣ  ΑΜ:1053593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ΙΩΑΝΝΗΣ ΓΚΑΝΑΣ 	    ΑΜ:1053577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947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5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041E6C-EE61-4BD1-AEF1-ADEA528A9E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Τίτλος 1">
            <a:extLst>
              <a:ext uri="{FF2B5EF4-FFF2-40B4-BE49-F238E27FC236}">
                <a16:creationId xmlns:a16="http://schemas.microsoft.com/office/drawing/2014/main" id="{4A6B9634-DB93-4281-9037-224675363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l-GR" sz="5000" dirty="0"/>
              <a:t>Τεχνολογίες</a:t>
            </a:r>
            <a:r>
              <a:rPr lang="en-US" sz="5000" dirty="0"/>
              <a:t> </a:t>
            </a:r>
            <a:r>
              <a:rPr lang="el-GR" sz="5000" dirty="0"/>
              <a:t>που χρησιμοποιήθηκαν</a:t>
            </a:r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Θέση περιεχομένου 2">
            <a:extLst>
              <a:ext uri="{FF2B5EF4-FFF2-40B4-BE49-F238E27FC236}">
                <a16:creationId xmlns:a16="http://schemas.microsoft.com/office/drawing/2014/main" id="{DC862F53-E736-41EF-A6CF-0246E66090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809457"/>
              </p:ext>
            </p:extLst>
          </p:nvPr>
        </p:nvGraphicFramePr>
        <p:xfrm>
          <a:off x="841248" y="3502152"/>
          <a:ext cx="10506456" cy="26700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292278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D3FFFA32-D9F4-4AF9-A025-CD128AC85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60967"/>
            <a:ext cx="12192000" cy="5497033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823A416-999C-4FA3-A853-0AE48404B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0" y="0"/>
            <a:ext cx="12192000" cy="3049325"/>
            <a:chOff x="0" y="3808676"/>
            <a:chExt cx="12192000" cy="3049325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362F656-1A8D-4BA3-BA72-92332E75D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716" b="9820"/>
            <a:stretch>
              <a:fillRect/>
            </a:stretch>
          </p:blipFill>
          <p:spPr>
            <a:xfrm>
              <a:off x="0" y="3808676"/>
              <a:ext cx="12192000" cy="3049325"/>
            </a:xfrm>
            <a:custGeom>
              <a:avLst/>
              <a:gdLst>
                <a:gd name="connsiteX0" fmla="*/ 0 w 12192000"/>
                <a:gd name="connsiteY0" fmla="*/ 0 h 3049325"/>
                <a:gd name="connsiteX1" fmla="*/ 12192000 w 12192000"/>
                <a:gd name="connsiteY1" fmla="*/ 0 h 3049325"/>
                <a:gd name="connsiteX2" fmla="*/ 12192000 w 12192000"/>
                <a:gd name="connsiteY2" fmla="*/ 3049325 h 3049325"/>
                <a:gd name="connsiteX3" fmla="*/ 0 w 12192000"/>
                <a:gd name="connsiteY3" fmla="*/ 3049325 h 304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3049325">
                  <a:moveTo>
                    <a:pt x="0" y="0"/>
                  </a:moveTo>
                  <a:lnTo>
                    <a:pt x="12192000" y="0"/>
                  </a:lnTo>
                  <a:lnTo>
                    <a:pt x="12192000" y="3049325"/>
                  </a:lnTo>
                  <a:lnTo>
                    <a:pt x="0" y="3049325"/>
                  </a:lnTo>
                  <a:close/>
                </a:path>
              </a:pathLst>
            </a:custGeom>
          </p:spPr>
        </p:pic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338807D-FB66-4E3A-9CF0-786662C4A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7339" y="5375082"/>
              <a:ext cx="373711" cy="40551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Τίτλος 1">
            <a:extLst>
              <a:ext uri="{FF2B5EF4-FFF2-40B4-BE49-F238E27FC236}">
                <a16:creationId xmlns:a16="http://schemas.microsoft.com/office/drawing/2014/main" id="{1F789F22-AB4C-4231-98A1-40DD03EE2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448056"/>
            <a:ext cx="9833548" cy="1066802"/>
          </a:xfrm>
        </p:spPr>
        <p:txBody>
          <a:bodyPr>
            <a:normAutofit/>
          </a:bodyPr>
          <a:lstStyle/>
          <a:p>
            <a:r>
              <a:rPr lang="el-GR" sz="4000">
                <a:solidFill>
                  <a:srgbClr val="3F3F3F"/>
                </a:solidFill>
              </a:rPr>
              <a:t>Σκοπός </a:t>
            </a:r>
            <a:r>
              <a:rPr lang="en-US" sz="4000">
                <a:solidFill>
                  <a:srgbClr val="3F3F3F"/>
                </a:solidFill>
              </a:rPr>
              <a:t>Project		</a:t>
            </a:r>
            <a:endParaRPr lang="el-GR" sz="4000">
              <a:solidFill>
                <a:srgbClr val="3F3F3F"/>
              </a:solidFill>
            </a:endParaRP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CF7E4DE2-8F1A-40E0-AB42-7EAB65FE4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49325"/>
            <a:ext cx="9833548" cy="294557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l-GR" sz="2400" dirty="0">
                <a:solidFill>
                  <a:srgbClr val="FFFFFF"/>
                </a:solidFill>
              </a:rPr>
              <a:t>Σκοπός του </a:t>
            </a:r>
            <a:r>
              <a:rPr lang="en-US" sz="2400" dirty="0">
                <a:solidFill>
                  <a:srgbClr val="FFFFFF"/>
                </a:solidFill>
              </a:rPr>
              <a:t>project</a:t>
            </a:r>
            <a:r>
              <a:rPr lang="el-GR" sz="2400" dirty="0">
                <a:solidFill>
                  <a:srgbClr val="FFFFFF"/>
                </a:solidFill>
              </a:rPr>
              <a:t> είναι η δημιουργία μίας διαδικτυακής εφαρμογής αναζήτησης και οργάνωσης εκδηλώσεων. Η εφαρμογή παρέχει στον χρήστη πληροφορίες για τρέχουσες η μελλοντικές εκδηλώσεις εμπλουτισμένες με φωτογραφικό υλικό. Η εφαρμογή  ξεχωρίζει στην δυνατότητα αναζήτησης εκδηλώσεων με βάση τα στοιχεία του χρήστη(πχ Πόλη) και συνδυάζει χαρακτηριστικά όπως  </a:t>
            </a:r>
            <a:r>
              <a:rPr lang="en-US" sz="2400" dirty="0">
                <a:solidFill>
                  <a:srgbClr val="FFFFFF"/>
                </a:solidFill>
              </a:rPr>
              <a:t>responsiveness</a:t>
            </a:r>
            <a:r>
              <a:rPr lang="el-GR" sz="2400" dirty="0">
                <a:solidFill>
                  <a:srgbClr val="FFFFFF"/>
                </a:solidFill>
              </a:rPr>
              <a:t> , αυθεντικοποίηση των χρηστών και χρήση βάσεων δεδομένων.</a:t>
            </a:r>
          </a:p>
          <a:p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8908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Τίτλος 1">
            <a:extLst>
              <a:ext uri="{FF2B5EF4-FFF2-40B4-BE49-F238E27FC236}">
                <a16:creationId xmlns:a16="http://schemas.microsoft.com/office/drawing/2014/main" id="{379A5AD3-0875-4199-AA82-830D38817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l-GR">
                <a:solidFill>
                  <a:srgbClr val="FFFFFF"/>
                </a:solidFill>
              </a:rPr>
              <a:t>Σε ποιόν απευθύνεται αυτή η εφαρμογή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D9354199-D66A-422D-82F6-406A9D2EE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l-GR" sz="2400">
                <a:solidFill>
                  <a:srgbClr val="000000"/>
                </a:solidFill>
              </a:rPr>
              <a:t>Η εφαρμογή αυτή απευθύνεται σε όσους αναζητούν οργανωμένες εκδηλώσεις . Πιο συγκεκριμένα, η εφαρμογή θα δίνει της δυνατότητα αυθεντικοποίησης των χρηστών. Οι χρήστες θα κατατάσσονται σε</a:t>
            </a:r>
            <a:r>
              <a:rPr lang="en-US" sz="2400">
                <a:solidFill>
                  <a:srgbClr val="000000"/>
                </a:solidFill>
              </a:rPr>
              <a:t>:</a:t>
            </a:r>
            <a:endParaRPr lang="el-GR" sz="2400">
              <a:solidFill>
                <a:srgbClr val="000000"/>
              </a:solidFill>
            </a:endParaRPr>
          </a:p>
          <a:p>
            <a:r>
              <a:rPr lang="el-GR" sz="2400">
                <a:solidFill>
                  <a:srgbClr val="000000"/>
                </a:solidFill>
              </a:rPr>
              <a:t>Απλούς  επισκέπτες με δυνατότητα προβολής των πληροφοριών μιας εκδήλωσης.</a:t>
            </a:r>
            <a:endParaRPr lang="en-US" sz="2400">
              <a:solidFill>
                <a:srgbClr val="000000"/>
              </a:solidFill>
            </a:endParaRPr>
          </a:p>
          <a:p>
            <a:r>
              <a:rPr lang="el-GR" sz="2400">
                <a:solidFill>
                  <a:srgbClr val="000000"/>
                </a:solidFill>
              </a:rPr>
              <a:t>Χρήστες-μέλη με επιπλέον δυνατότητες αξιολόγησης και αποθήκευσης εκδηλώσεων καθώς και επιλογή της τοποθεσίας τους για εξατομικευμένες αναζητήσεις.</a:t>
            </a:r>
          </a:p>
        </p:txBody>
      </p:sp>
    </p:spTree>
    <p:extLst>
      <p:ext uri="{BB962C8B-B14F-4D97-AF65-F5344CB8AC3E}">
        <p14:creationId xmlns:p14="http://schemas.microsoft.com/office/powerpoint/2010/main" val="2483454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>
            <a:extLst>
              <a:ext uri="{FF2B5EF4-FFF2-40B4-BE49-F238E27FC236}">
                <a16:creationId xmlns:a16="http://schemas.microsoft.com/office/drawing/2014/main" id="{01C9CC24-B375-4226-BF2B-61FADBBA6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D70A28E-4FD8-4474-A206-E15B5EBB3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084747"/>
            <a:ext cx="12188952" cy="3294207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39647E21-5366-4638-AC97-D8CD4111E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5" r="8214" b="45501"/>
          <a:stretch>
            <a:fillRect/>
          </a:stretch>
        </p:blipFill>
        <p:spPr>
          <a:xfrm flipV="1">
            <a:off x="0" y="0"/>
            <a:ext cx="12191999" cy="4473360"/>
          </a:xfrm>
          <a:custGeom>
            <a:avLst/>
            <a:gdLst>
              <a:gd name="connsiteX0" fmla="*/ 0 w 12191999"/>
              <a:gd name="connsiteY0" fmla="*/ 4473360 h 4473360"/>
              <a:gd name="connsiteX1" fmla="*/ 12191999 w 12191999"/>
              <a:gd name="connsiteY1" fmla="*/ 4473360 h 4473360"/>
              <a:gd name="connsiteX2" fmla="*/ 12191999 w 12191999"/>
              <a:gd name="connsiteY2" fmla="*/ 0 h 4473360"/>
              <a:gd name="connsiteX3" fmla="*/ 0 w 12191999"/>
              <a:gd name="connsiteY3" fmla="*/ 0 h 447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4473360">
                <a:moveTo>
                  <a:pt x="0" y="4473360"/>
                </a:moveTo>
                <a:lnTo>
                  <a:pt x="12191999" y="4473360"/>
                </a:lnTo>
                <a:lnTo>
                  <a:pt x="12191999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" name="Τίτλος 1">
            <a:extLst>
              <a:ext uri="{FF2B5EF4-FFF2-40B4-BE49-F238E27FC236}">
                <a16:creationId xmlns:a16="http://schemas.microsoft.com/office/drawing/2014/main" id="{3D437E0A-B8C5-4331-A806-809B0BE3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925" y="2076450"/>
            <a:ext cx="10684151" cy="13451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Παραδείγματα Χρήσης της Εφαρμογης</a:t>
            </a:r>
          </a:p>
        </p:txBody>
      </p:sp>
    </p:spTree>
    <p:extLst>
      <p:ext uri="{BB962C8B-B14F-4D97-AF65-F5344CB8AC3E}">
        <p14:creationId xmlns:p14="http://schemas.microsoft.com/office/powerpoint/2010/main" val="3044544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Θέση περιεχομένου 3" descr="Εικόνα που περιέχει φωτογραφία, όρθιος, μπροστά, υπολογιστής&#10;&#10;Περιγραφή που δημιουργήθηκε αυτόματα">
            <a:extLst>
              <a:ext uri="{FF2B5EF4-FFF2-40B4-BE49-F238E27FC236}">
                <a16:creationId xmlns:a16="http://schemas.microsoft.com/office/drawing/2014/main" id="{87C3697C-E512-426B-82FF-F6709AFC52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94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Θέση περιεχομένου 4" descr="Εικόνα που περιέχει υπολογιστής&#10;&#10;Περιγραφή που δημιουργήθηκε αυτόματα">
            <a:extLst>
              <a:ext uri="{FF2B5EF4-FFF2-40B4-BE49-F238E27FC236}">
                <a16:creationId xmlns:a16="http://schemas.microsoft.com/office/drawing/2014/main" id="{2B3EEF30-AF55-4915-826F-3ED9ABA183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23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Θέση περιεχομένου 4" descr="Εικόνα που περιέχει στιγμιότυπο οθόνης&#10;&#10;Περιγραφή που δημιουργήθηκε αυτόματα">
            <a:extLst>
              <a:ext uri="{FF2B5EF4-FFF2-40B4-BE49-F238E27FC236}">
                <a16:creationId xmlns:a16="http://schemas.microsoft.com/office/drawing/2014/main" id="{0BB4E993-141F-4587-9A77-AC5825475D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855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Θέση περιεχομένου 3" descr="Εικόνα που περιέχει στιγμιότυπο οθόνης, οθόνη, υπολογιστής&#10;&#10;Περιγραφή που δημιουργήθηκε αυτόματα">
            <a:extLst>
              <a:ext uri="{FF2B5EF4-FFF2-40B4-BE49-F238E27FC236}">
                <a16:creationId xmlns:a16="http://schemas.microsoft.com/office/drawing/2014/main" id="{C7CF254A-E9AA-4FD5-AEB9-301F31273B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56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5B1D5C-0827-4AF0-8186-11FC5A8B8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DE74511F-B620-4538-B9F0-FF35F76D1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/>
              <a:t>ΧΡΟΝΟΔΙΑΓΡΑΜΜΑ PROJECT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Θέση περιεχομένου 4" descr="Εικόνα που περιέχει στιγμιότυπο οθόνης&#10;&#10;Περιγραφή που δημιουργήθηκε αυτόματα">
            <a:extLst>
              <a:ext uri="{FF2B5EF4-FFF2-40B4-BE49-F238E27FC236}">
                <a16:creationId xmlns:a16="http://schemas.microsoft.com/office/drawing/2014/main" id="{4C8CE066-B521-40F1-906C-18F786F1A3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5" r="1" b="899"/>
          <a:stretch/>
        </p:blipFill>
        <p:spPr>
          <a:xfrm>
            <a:off x="545238" y="858525"/>
            <a:ext cx="7608304" cy="5211906"/>
          </a:xfrm>
          <a:prstGeom prst="rect">
            <a:avLst/>
          </a:prstGeom>
        </p:spPr>
      </p:pic>
      <p:sp>
        <p:nvSpPr>
          <p:cNvPr id="20" name="Rectangle 15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97971"/>
      </p:ext>
    </p:extLst>
  </p:cSld>
  <p:clrMapOvr>
    <a:masterClrMapping/>
  </p:clrMapOvr>
</p:sld>
</file>

<file path=ppt/theme/theme1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158</Words>
  <Application>Microsoft Office PowerPoint</Application>
  <PresentationFormat>Ευρεία οθόνη</PresentationFormat>
  <Paragraphs>19</Paragraphs>
  <Slides>10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3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Θέμα του Office</vt:lpstr>
      <vt:lpstr>ΕΦΑΡΜΟΓΗ ΑΝΑΖΗΤΗΣ ΕΚΔΗΛΩΣΕΩΝ</vt:lpstr>
      <vt:lpstr>Σκοπός Project  </vt:lpstr>
      <vt:lpstr>Σε ποιόν απευθύνεται αυτή η εφαρμογή</vt:lpstr>
      <vt:lpstr>Παραδείγματα Χρήσης της Εφαρμογης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ΧΡΟΝΟΔΙΑΓΡΑΜΜΑ PROJECT</vt:lpstr>
      <vt:lpstr>Τεχνολογίες που χρησιμοποιήθηκαν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ΕΦΑΡΜΟΓΗ ΑΝΑΖΗΤΗΣ ΕΚΔΗΛΩΣΕΩΝ</dc:title>
  <dc:creator>Manos Kremmidas</dc:creator>
  <cp:lastModifiedBy>Manos Kremmidas</cp:lastModifiedBy>
  <cp:revision>1</cp:revision>
  <dcterms:created xsi:type="dcterms:W3CDTF">2020-06-14T16:48:23Z</dcterms:created>
  <dcterms:modified xsi:type="dcterms:W3CDTF">2020-06-14T16:51:39Z</dcterms:modified>
</cp:coreProperties>
</file>